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104" d="100"/>
          <a:sy n="104" d="100"/>
        </p:scale>
        <p:origin x="23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8BE6B-D8C6-5AA4-1C2A-1055A67A33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2A45FF-BC9A-324C-5E6F-94A7671AC7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61B59B-E048-3C38-E86A-136BE279F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45E0F-77EA-B749-B024-1237DAA5B3F4}" type="datetimeFigureOut">
              <a:rPr lang="en-US" smtClean="0"/>
              <a:t>5/12/24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C800E5-391A-CCD4-DB73-D898537FF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E2752D-5020-9371-3CC0-FECA9E3DB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7E9E1-86F4-CF4C-A3A8-A907A8A25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760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BAA74-B2A8-1907-4138-FA747697A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53A85B-1AAD-3A4A-E90B-810744C85B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6E2886-EFFF-C2A7-2CA3-6A656B1EA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45E0F-77EA-B749-B024-1237DAA5B3F4}" type="datetimeFigureOut">
              <a:rPr lang="en-US" smtClean="0"/>
              <a:t>5/12/24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4434C5-A44A-8B75-8B20-C6082DDAB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99724-2017-3FFD-BE2A-F93C9F8D7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7E9E1-86F4-CF4C-A3A8-A907A8A25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033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6744D8-C6F1-D15D-8C4B-2A41A5C1AB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278198-1974-CDD7-00F9-A818DF03CA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B92551-6697-28CC-81FA-845198F13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45E0F-77EA-B749-B024-1237DAA5B3F4}" type="datetimeFigureOut">
              <a:rPr lang="en-US" smtClean="0"/>
              <a:t>5/12/24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57D672-5820-E64B-3079-A4DBFE0B8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5AB3CE-E086-82EE-97C7-5DBAE644F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7E9E1-86F4-CF4C-A3A8-A907A8A25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884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BEB93-23ED-C291-D768-221749E54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610014-19DB-3886-58B8-101E7E338A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A6D8F6-25B9-B5DE-F21A-97C69BBD7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45E0F-77EA-B749-B024-1237DAA5B3F4}" type="datetimeFigureOut">
              <a:rPr lang="en-US" smtClean="0"/>
              <a:t>5/12/24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6EA06D-9816-B4DA-C87B-A7B2278D7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77A7F2-1B65-10A9-1477-65D703AFE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7E9E1-86F4-CF4C-A3A8-A907A8A25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137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24E6C-AB5C-8103-86FB-3B020A539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38B71D-377E-ADC3-2224-919E8CC544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E376F6-0CE9-18A6-6D9C-3C330AD54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45E0F-77EA-B749-B024-1237DAA5B3F4}" type="datetimeFigureOut">
              <a:rPr lang="en-US" smtClean="0"/>
              <a:t>5/12/24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CFA3AB-6E15-08F4-0CE3-05767F77F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5C9413-F668-F051-A28E-393D285E7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7E9E1-86F4-CF4C-A3A8-A907A8A25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147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C708D-B22F-41AD-B9C4-F76D312C0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F472E3-AB5D-2007-C4D5-0CA817DC62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70A6F0-17A3-6C68-AB87-BF4520972A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47F1E3-3F6C-A205-C911-71B4A945A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45E0F-77EA-B749-B024-1237DAA5B3F4}" type="datetimeFigureOut">
              <a:rPr lang="en-US" smtClean="0"/>
              <a:t>5/12/24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833F93-1347-F04C-21DA-A1AD568DF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ECE3AE-C036-9A2D-5816-5A8104703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7E9E1-86F4-CF4C-A3A8-A907A8A25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387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F7AFC-1A4A-E6CD-FED1-3F26CBB28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D6815A-2CC6-FB70-8779-5B5CD75C07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0E98A5-5A4A-CF07-0956-FF8FDD8CBB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57F08D8-9441-B197-65E3-CC29F488C3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1DFF5C-1A77-60AA-8247-EAB552CEC4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992510-DCEC-D7DA-CE41-A149ED2FD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45E0F-77EA-B749-B024-1237DAA5B3F4}" type="datetimeFigureOut">
              <a:rPr lang="en-US" smtClean="0"/>
              <a:t>5/12/24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DD1FAF-2436-0E70-5911-9E5BCB54D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D28BB5-0A56-8C43-0105-BC7067EE9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7E9E1-86F4-CF4C-A3A8-A907A8A25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803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90BAE-9DA1-838B-5873-82F58C11D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199C72-B1CB-1BEB-A6FD-F8E016700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45E0F-77EA-B749-B024-1237DAA5B3F4}" type="datetimeFigureOut">
              <a:rPr lang="en-US" smtClean="0"/>
              <a:t>5/12/24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A51846-7976-1CDF-24E6-DA67030B7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4788EE-D106-97EA-AD85-3A805A0E9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7E9E1-86F4-CF4C-A3A8-A907A8A25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655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D63BB7-FE0F-6A25-B9C6-BED0A37F8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45E0F-77EA-B749-B024-1237DAA5B3F4}" type="datetimeFigureOut">
              <a:rPr lang="en-US" smtClean="0"/>
              <a:t>5/12/24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89574B-E5AE-041B-E0D8-CCEFA2062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22E472-ACB3-5DA6-471B-278791CFC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7E9E1-86F4-CF4C-A3A8-A907A8A25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382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BEB4A-A2DF-8653-41F2-E686B36E1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180E1-0534-6B9E-5D71-642F5981F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99BC2D-B98B-BA49-6F54-F9D771D174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3BFBB3-F130-ACEE-F2A7-B3C9E4C5B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45E0F-77EA-B749-B024-1237DAA5B3F4}" type="datetimeFigureOut">
              <a:rPr lang="en-US" smtClean="0"/>
              <a:t>5/12/24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1408EB-06C1-F919-A820-50767CB27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24E659-9C60-F3C8-936E-61987E7E7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7E9E1-86F4-CF4C-A3A8-A907A8A25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123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FAB19-9853-18F1-D104-AECCE3A7F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F6A249B-1166-70E7-CFE7-7623E2D953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645E13-F7D9-E2FF-B603-F142520568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D021D8-B206-D269-300A-E9A00E081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45E0F-77EA-B749-B024-1237DAA5B3F4}" type="datetimeFigureOut">
              <a:rPr lang="en-US" smtClean="0"/>
              <a:t>5/12/24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CE89B3-6F04-FE9B-A4A0-FA090F695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B024E4-4115-1458-B5D1-341CC9093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7E9E1-86F4-CF4C-A3A8-A907A8A25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024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7C7EBD-8E24-C178-A3BA-55DA6CB73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8741AA-425A-D934-BFC5-5C22373C5E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A8C5C4-8DA5-7852-B025-9086B8D5D4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345E0F-77EA-B749-B024-1237DAA5B3F4}" type="datetimeFigureOut">
              <a:rPr lang="en-US" smtClean="0"/>
              <a:t>5/12/24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8E7467-EC52-B892-DB43-2539DAAF1D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74346-1506-1729-6358-D292B9252C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27E9E1-86F4-CF4C-A3A8-A907A8A25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456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E7B54255-96F1-4294-E40D-070A55D52B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1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87756"/>
            <a:ext cx="12303243" cy="8199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61E13D8-F2B0-48C2-51BD-C5CAF223B729}"/>
              </a:ext>
            </a:extLst>
          </p:cNvPr>
          <p:cNvSpPr txBox="1"/>
          <p:nvPr/>
        </p:nvSpPr>
        <p:spPr>
          <a:xfrm>
            <a:off x="7926785" y="1506011"/>
            <a:ext cx="198323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>
                <a:solidFill>
                  <a:schemeClr val="tx2"/>
                </a:solidFill>
              </a:rPr>
              <a:t>2024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037CE3-964F-AFFD-10AE-D743CE0900F4}"/>
              </a:ext>
            </a:extLst>
          </p:cNvPr>
          <p:cNvSpPr txBox="1"/>
          <p:nvPr/>
        </p:nvSpPr>
        <p:spPr>
          <a:xfrm>
            <a:off x="2368127" y="1506012"/>
            <a:ext cx="198323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>
                <a:solidFill>
                  <a:schemeClr val="tx2"/>
                </a:solidFill>
              </a:rPr>
              <a:t>2023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0276F7A-01C2-6F19-1121-9326524DCBF0}"/>
              </a:ext>
            </a:extLst>
          </p:cNvPr>
          <p:cNvSpPr txBox="1"/>
          <p:nvPr/>
        </p:nvSpPr>
        <p:spPr>
          <a:xfrm>
            <a:off x="6808949" y="2776781"/>
            <a:ext cx="4218912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</a:rPr>
              <a:t>Average # of Cars: </a:t>
            </a:r>
          </a:p>
          <a:p>
            <a:pPr algn="ctr"/>
            <a:r>
              <a:rPr lang="en-US" sz="2800" dirty="0">
                <a:solidFill>
                  <a:schemeClr val="tx2"/>
                </a:solidFill>
              </a:rPr>
              <a:t>55</a:t>
            </a:r>
          </a:p>
          <a:p>
            <a:pPr algn="ctr"/>
            <a:endParaRPr lang="en-US" sz="2800" dirty="0">
              <a:solidFill>
                <a:schemeClr val="tx2"/>
              </a:solidFill>
            </a:endParaRPr>
          </a:p>
          <a:p>
            <a:pPr algn="ctr"/>
            <a:r>
              <a:rPr lang="en-US" sz="2800" b="1" dirty="0">
                <a:solidFill>
                  <a:schemeClr val="tx2"/>
                </a:solidFill>
              </a:rPr>
              <a:t>Highest # of Cars: </a:t>
            </a:r>
          </a:p>
          <a:p>
            <a:pPr algn="ctr"/>
            <a:r>
              <a:rPr lang="en-US" sz="2800" dirty="0">
                <a:solidFill>
                  <a:schemeClr val="tx2"/>
                </a:solidFill>
              </a:rPr>
              <a:t>145 (Thu, Mar 28</a:t>
            </a:r>
            <a:r>
              <a:rPr lang="en-US" sz="2800" baseline="30000" dirty="0">
                <a:solidFill>
                  <a:schemeClr val="tx2"/>
                </a:solidFill>
              </a:rPr>
              <a:t>th</a:t>
            </a:r>
            <a:r>
              <a:rPr lang="en-US" sz="2800" dirty="0">
                <a:solidFill>
                  <a:schemeClr val="tx2"/>
                </a:solidFill>
              </a:rPr>
              <a:t> vs BOS)</a:t>
            </a:r>
          </a:p>
          <a:p>
            <a:pPr algn="ctr"/>
            <a:endParaRPr lang="en-US" sz="2800" dirty="0">
              <a:solidFill>
                <a:schemeClr val="tx2"/>
              </a:solidFill>
            </a:endParaRPr>
          </a:p>
          <a:p>
            <a:pPr algn="ctr"/>
            <a:r>
              <a:rPr lang="en-US" sz="2800" b="1" dirty="0">
                <a:solidFill>
                  <a:schemeClr val="tx2"/>
                </a:solidFill>
              </a:rPr>
              <a:t>Days of Operation:</a:t>
            </a:r>
          </a:p>
          <a:p>
            <a:pPr algn="ctr"/>
            <a:r>
              <a:rPr lang="en-US" sz="2800" dirty="0">
                <a:solidFill>
                  <a:schemeClr val="tx2"/>
                </a:solidFill>
              </a:rPr>
              <a:t>22</a:t>
            </a:r>
          </a:p>
          <a:p>
            <a:pPr algn="ctr"/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42A01B-DBEB-60A1-A12E-D60A6D003DB6}"/>
              </a:ext>
            </a:extLst>
          </p:cNvPr>
          <p:cNvSpPr txBox="1"/>
          <p:nvPr/>
        </p:nvSpPr>
        <p:spPr>
          <a:xfrm>
            <a:off x="1232882" y="2776780"/>
            <a:ext cx="4253729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</a:rPr>
              <a:t>Average # of Cars: </a:t>
            </a:r>
          </a:p>
          <a:p>
            <a:pPr algn="ctr"/>
            <a:r>
              <a:rPr lang="en-US" sz="2800" dirty="0">
                <a:solidFill>
                  <a:schemeClr val="tx2"/>
                </a:solidFill>
              </a:rPr>
              <a:t>99</a:t>
            </a:r>
          </a:p>
          <a:p>
            <a:pPr algn="ctr"/>
            <a:endParaRPr lang="en-US" sz="2800" dirty="0">
              <a:solidFill>
                <a:schemeClr val="tx2"/>
              </a:solidFill>
            </a:endParaRPr>
          </a:p>
          <a:p>
            <a:pPr algn="ctr"/>
            <a:r>
              <a:rPr lang="en-US" sz="2800" b="1" dirty="0">
                <a:solidFill>
                  <a:schemeClr val="tx2"/>
                </a:solidFill>
              </a:rPr>
              <a:t>Highest # of Cars: </a:t>
            </a:r>
          </a:p>
          <a:p>
            <a:pPr algn="ctr"/>
            <a:r>
              <a:rPr lang="en-US" sz="2800" dirty="0">
                <a:solidFill>
                  <a:schemeClr val="tx2"/>
                </a:solidFill>
              </a:rPr>
              <a:t>211 (Mon, Sep 11</a:t>
            </a:r>
            <a:r>
              <a:rPr lang="en-US" sz="2800" baseline="30000" dirty="0">
                <a:solidFill>
                  <a:schemeClr val="tx2"/>
                </a:solidFill>
              </a:rPr>
              <a:t>th</a:t>
            </a:r>
            <a:r>
              <a:rPr lang="en-US" sz="2800" dirty="0">
                <a:solidFill>
                  <a:schemeClr val="tx2"/>
                </a:solidFill>
              </a:rPr>
              <a:t> vs LAA)</a:t>
            </a:r>
          </a:p>
          <a:p>
            <a:pPr algn="ctr"/>
            <a:endParaRPr lang="en-US" sz="2800" dirty="0">
              <a:solidFill>
                <a:schemeClr val="tx2"/>
              </a:solidFill>
            </a:endParaRPr>
          </a:p>
          <a:p>
            <a:pPr algn="ctr"/>
            <a:r>
              <a:rPr lang="en-US" sz="2800" b="1" dirty="0">
                <a:solidFill>
                  <a:schemeClr val="tx2"/>
                </a:solidFill>
              </a:rPr>
              <a:t>Days of Operation:</a:t>
            </a:r>
          </a:p>
          <a:p>
            <a:pPr algn="ctr"/>
            <a:r>
              <a:rPr lang="en-US" sz="2800" dirty="0">
                <a:solidFill>
                  <a:schemeClr val="tx2"/>
                </a:solidFill>
              </a:rPr>
              <a:t>21</a:t>
            </a:r>
          </a:p>
          <a:p>
            <a:pPr algn="ctr"/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9506532-7FC3-EBC6-472D-FC423D5A618C}"/>
              </a:ext>
            </a:extLst>
          </p:cNvPr>
          <p:cNvSpPr txBox="1"/>
          <p:nvPr/>
        </p:nvSpPr>
        <p:spPr>
          <a:xfrm>
            <a:off x="532457" y="311765"/>
            <a:ext cx="1112708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>
                <a:solidFill>
                  <a:schemeClr val="tx2"/>
                </a:solidFill>
              </a:rPr>
              <a:t>Rideshare Lot: Mariners Games</a:t>
            </a:r>
          </a:p>
        </p:txBody>
      </p:sp>
    </p:spTree>
    <p:extLst>
      <p:ext uri="{BB962C8B-B14F-4D97-AF65-F5344CB8AC3E}">
        <p14:creationId xmlns:p14="http://schemas.microsoft.com/office/powerpoint/2010/main" val="15514468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57</Words>
  <Application>Microsoft Macintosh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Mahama, Adam</dc:creator>
  <cp:lastModifiedBy>Mahama, Adam</cp:lastModifiedBy>
  <cp:revision>1</cp:revision>
  <dcterms:created xsi:type="dcterms:W3CDTF">2024-05-13T00:22:22Z</dcterms:created>
  <dcterms:modified xsi:type="dcterms:W3CDTF">2024-05-13T00:36:33Z</dcterms:modified>
</cp:coreProperties>
</file>